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712" y="3186112"/>
            <a:ext cx="38385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447160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879239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5291222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4530927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68008" y="4963006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8008" y="5374989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090737"/>
            <a:ext cx="1164907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142741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74821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3926513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408834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72637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54474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246360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4678439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4112" y="3472637"/>
            <a:ext cx="19442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04112" y="3854474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104112" y="4246360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104112" y="4678439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32856"/>
            <a:ext cx="11534775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60999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62934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025159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07721" y="4025159"/>
            <a:ext cx="234426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467287"/>
            <a:ext cx="33843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17268" y="4237829"/>
            <a:ext cx="357065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7247" y="4614717"/>
            <a:ext cx="35706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27739" y="4614717"/>
            <a:ext cx="55283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2026-01-15T11:52:49Z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